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dbec8ed59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dbec8ed5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dbec8ed5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dbec8ed5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dbec8ed5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dbec8ed5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dc977790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dc977790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dbec8ed59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dbec8ed59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dbec8ed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dbec8ed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dbec8ed5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dbec8ed5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dbec8ed5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dbec8ed5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dbec8ed5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dbec8ed5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dbec8ed5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dbec8ed5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dbec8ed5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dbec8ed5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dbec8ed5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dbec8ed5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dbec8ed5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dbec8ed5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319700" y="1464150"/>
            <a:ext cx="6504600" cy="22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FA8DC"/>
                </a:solidFill>
              </a:rPr>
              <a:t>Winter Formal Photobooth</a:t>
            </a:r>
            <a:endParaRPr sz="3000">
              <a:solidFill>
                <a:srgbClr val="6FA8DC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5"/>
          <p:cNvSpPr txBox="1"/>
          <p:nvPr/>
        </p:nvSpPr>
        <p:spPr>
          <a:xfrm>
            <a:off x="1319700" y="1464150"/>
            <a:ext cx="6504600" cy="22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FA8D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FA8DC"/>
                </a:solidFill>
              </a:rPr>
              <a:t>End of Part 1 </a:t>
            </a:r>
            <a:endParaRPr sz="3000">
              <a:solidFill>
                <a:srgbClr val="6FA8D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724" y="0"/>
            <a:ext cx="58885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838" y="19638"/>
            <a:ext cx="7656336" cy="510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